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23" r:id="rId15"/>
    <p:sldId id="425" r:id="rId16"/>
    <p:sldId id="426" r:id="rId17"/>
    <p:sldId id="427" r:id="rId18"/>
    <p:sldId id="424" r:id="rId19"/>
    <p:sldId id="408" r:id="rId20"/>
    <p:sldId id="405" r:id="rId21"/>
    <p:sldId id="293" r:id="rId22"/>
    <p:sldId id="306" r:id="rId23"/>
    <p:sldId id="416" r:id="rId24"/>
    <p:sldId id="422" r:id="rId2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882"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17/07/2023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17/07/2023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82274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17/07/2023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17/07/2023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4.jpe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409569" cy="646331"/>
          </a:xfrm>
          <a:prstGeom prst="rect">
            <a:avLst/>
          </a:prstGeom>
          <a:noFill/>
        </p:spPr>
        <p:txBody>
          <a:bodyPr wrap="square" rtlCol="0">
            <a:spAutoFit/>
          </a:bodyPr>
          <a:lstStyle/>
          <a:p>
            <a:pPr algn="ctr"/>
            <a:r>
              <a:rPr lang="pt-BR" sz="1200" dirty="0"/>
              <a:t>Família </a:t>
            </a:r>
            <a:r>
              <a:rPr lang="pt-BR" sz="1200" dirty="0">
                <a:solidFill>
                  <a:srgbClr val="222222"/>
                </a:solidFill>
              </a:rPr>
              <a:t>usada em sistemas </a:t>
            </a:r>
            <a:r>
              <a:rPr lang="pt-BR" sz="1200" b="0" i="0" dirty="0">
                <a:solidFill>
                  <a:srgbClr val="222222"/>
                </a:solidFill>
                <a:effectLst/>
              </a:rPr>
              <a:t>embarcados por serem pequenos e terem alta eficiência energética, poré</a:t>
            </a:r>
            <a:r>
              <a:rPr lang="pt-BR" sz="1200" dirty="0">
                <a:solidFill>
                  <a:srgbClr val="222222"/>
                </a:solidFill>
              </a:rPr>
              <a:t>m</a:t>
            </a:r>
            <a:r>
              <a:rPr lang="pt-BR" sz="1200" b="0" i="0" dirty="0">
                <a:solidFill>
                  <a:srgbClr val="222222"/>
                </a:solidFill>
                <a:effectLst/>
              </a:rPr>
              <a:t> isso 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06740" y="1825624"/>
            <a:ext cx="5333012" cy="4827423"/>
          </a:xfrm>
        </p:spPr>
        <p:txBody>
          <a:bodyPr/>
          <a:lstStyle/>
          <a:p>
            <a:pPr marL="0" indent="0">
              <a:buNone/>
            </a:pPr>
            <a:r>
              <a:rPr lang="pt-BR" b="1" dirty="0"/>
              <a:t>Cortex-M0+ e M0</a:t>
            </a:r>
          </a:p>
          <a:p>
            <a:r>
              <a:rPr lang="pt-BR" dirty="0"/>
              <a:t>Conjunto de instruções para processamento de dados de uso geral e tarefas simples de controle de E/S.</a:t>
            </a:r>
          </a:p>
        </p:txBody>
      </p:sp>
    </p:spTree>
    <p:extLst>
      <p:ext uri="{BB962C8B-B14F-4D97-AF65-F5344CB8AC3E}">
        <p14:creationId xmlns:p14="http://schemas.microsoft.com/office/powerpoint/2010/main" val="100260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lnSpcReduction="10000"/>
          </a:bodyPr>
          <a:lstStyle/>
          <a:p>
            <a:pPr marL="0" indent="0">
              <a:buNone/>
            </a:pPr>
            <a:r>
              <a:rPr lang="pt-BR"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processamento de dados avançado, manipulação de bits e para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b="1" dirty="0"/>
              <a:t>Cortex-M4</a:t>
            </a:r>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a:t>
            </a:r>
            <a:r>
              <a:rPr lang="pt-BR" dirty="0" err="1"/>
              <a:t>clock</a:t>
            </a:r>
            <a:r>
              <a:rPr lang="pt-BR" dirty="0"/>
              <a:t>.</a:t>
            </a:r>
          </a:p>
          <a:p>
            <a:r>
              <a:rPr lang="pt-BR" dirty="0"/>
              <a:t>Esses instruções aceleram tarefas complexas de processamento de dados, como as encontradas em aplicativos de áudio e vídeo.</a:t>
            </a:r>
          </a:p>
          <a:p>
            <a:r>
              <a:rPr lang="pt-BR" dirty="0"/>
              <a:t>Pode ter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Cortex-M4F</a:t>
            </a:r>
          </a:p>
          <a:p>
            <a:r>
              <a:rPr lang="pt-BR" dirty="0"/>
              <a:t>Vem com uma unidade de ponto flutuante (FPU).</a:t>
            </a:r>
          </a:p>
          <a:p>
            <a:r>
              <a:rPr lang="pt-BR" b="1" dirty="0"/>
              <a:t>Observações: </a:t>
            </a:r>
          </a:p>
          <a:p>
            <a:pPr lvl="1">
              <a:buFont typeface="Wingdings" panose="05000000000000000000" pitchFamily="2" charset="2"/>
              <a:buChar char="§"/>
            </a:pPr>
            <a:r>
              <a:rPr lang="pt-BR" dirty="0"/>
              <a:t>Até o M3 e M4 sem FPU, todas as operações são em </a:t>
            </a:r>
            <a:r>
              <a:rPr lang="pt-BR" b="1" i="1" dirty="0"/>
              <a:t>ponto fixo</a:t>
            </a:r>
            <a:r>
              <a:rPr lang="pt-BR" dirty="0"/>
              <a:t>.</a:t>
            </a:r>
          </a:p>
          <a:p>
            <a:pPr lvl="1">
              <a:buFont typeface="Wingdings" panose="05000000000000000000" pitchFamily="2" charset="2"/>
              <a:buChar char="§"/>
            </a:pPr>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2">
              <a:buFont typeface="Wingdings" panose="05000000000000000000" pitchFamily="2" charset="2"/>
              <a:buChar char="ü"/>
            </a:pPr>
            <a:r>
              <a:rPr lang="pt-BR" dirty="0"/>
              <a:t>Uma variável de ponto flutuante de precisão simples usa 4 bytes.</a:t>
            </a:r>
          </a:p>
          <a:p>
            <a:pPr lvl="2">
              <a:buFont typeface="Wingdings" panose="05000000000000000000" pitchFamily="2" charset="2"/>
              <a:buChar char="ü"/>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7977352" y="1825625"/>
            <a:ext cx="3376448" cy="4351338"/>
          </a:xfrm>
        </p:spPr>
        <p:txBody>
          <a:bodyPr/>
          <a:lstStyle/>
          <a:p>
            <a:r>
              <a:rPr lang="pt-BR" dirty="0"/>
              <a:t>Falamos rapidamente do hardware, agora vamos falar do software.</a:t>
            </a:r>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145251" y="2140935"/>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8444</TotalTime>
  <Words>3351</Words>
  <Application>Microsoft Office PowerPoint</Application>
  <PresentationFormat>Widescreen</PresentationFormat>
  <Paragraphs>283</Paragraphs>
  <Slides>24</Slides>
  <Notes>13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24</vt:i4>
      </vt:variant>
    </vt:vector>
  </HeadingPairs>
  <TitlesOfParts>
    <vt:vector size="32"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Software</vt:lpstr>
      <vt:lpstr>Apresentação do PowerPoint</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1692</cp:revision>
  <dcterms:created xsi:type="dcterms:W3CDTF">2020-01-20T13:50:05Z</dcterms:created>
  <dcterms:modified xsi:type="dcterms:W3CDTF">2023-07-18T01:47:56Z</dcterms:modified>
</cp:coreProperties>
</file>